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966"/>
    <a:srgbClr val="28C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47"/>
  </p:normalViewPr>
  <p:slideViewPr>
    <p:cSldViewPr snapToGrid="0" snapToObjects="1">
      <p:cViewPr varScale="1">
        <p:scale>
          <a:sx n="93" d="100"/>
          <a:sy n="93" d="100"/>
        </p:scale>
        <p:origin x="2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2EC5C-F5B4-D441-B239-C3435359650B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2DAC3-2060-7249-AEBC-C943C9D999E2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411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2DAC3-2060-7249-AEBC-C943C9D999E2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40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2DAC3-2060-7249-AEBC-C943C9D999E2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619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9078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9812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1665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10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205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0101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530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230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107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4355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867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E7D88-48BB-E046-87A9-AC619C341356}" type="datetimeFigureOut">
              <a:rPr lang="es-ES_tradnl" smtClean="0"/>
              <a:t>28/5/17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3C249-E759-F948-86BC-5C2EFAF812C0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86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1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" r="1" b="161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17222" y="2198670"/>
            <a:ext cx="60754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 Light" charset="0"/>
                <a:ea typeface="Calibri Light" charset="0"/>
                <a:cs typeface="Calibri Light" charset="0"/>
              </a:rPr>
              <a:t>PyStudent</a:t>
            </a:r>
            <a:endParaRPr lang="es-ES_tradnl" sz="8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04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>
            <a:alphaModFix amt="3000"/>
          </a:blip>
          <a:srcRect l="1" r="1" b="161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9048" y="184936"/>
            <a:ext cx="366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rgbClr val="4E5966"/>
                </a:solidFill>
                <a:latin typeface="Calibri Light" charset="0"/>
                <a:ea typeface="Calibri Light" charset="0"/>
                <a:cs typeface="Calibri Light" charset="0"/>
              </a:rPr>
              <a:t>El Equipo de Trabajo</a:t>
            </a:r>
            <a:endParaRPr lang="es-ES_tradnl" sz="3200" dirty="0">
              <a:solidFill>
                <a:srgbClr val="4E596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335" t="-343" r="4252" b="45970"/>
          <a:stretch/>
        </p:blipFill>
        <p:spPr>
          <a:xfrm>
            <a:off x="451459" y="1390189"/>
            <a:ext cx="1998134" cy="2045737"/>
          </a:xfrm>
          <a:prstGeom prst="ellipse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48" y="4056404"/>
            <a:ext cx="2110545" cy="2110545"/>
          </a:xfrm>
          <a:prstGeom prst="ellipse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2632364" y="1766726"/>
            <a:ext cx="3906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 smtClean="0">
                <a:solidFill>
                  <a:srgbClr val="28C69B"/>
                </a:solidFill>
                <a:latin typeface="+mj-lt"/>
              </a:rPr>
              <a:t>Mauricio Arturo Ibarra Corona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+mj-lt"/>
              </a:rPr>
              <a:t>Universidad Autónoma de </a:t>
            </a:r>
            <a:r>
              <a:rPr lang="es-ES_tradnl" dirty="0" smtClean="0">
                <a:latin typeface="+mj-lt"/>
              </a:rPr>
              <a:t>Querétaro</a:t>
            </a:r>
          </a:p>
          <a:p>
            <a:pPr>
              <a:lnSpc>
                <a:spcPct val="150000"/>
              </a:lnSpc>
            </a:pPr>
            <a:r>
              <a:rPr lang="es-ES_tradnl" sz="1600" dirty="0" smtClean="0">
                <a:latin typeface="+mj-lt"/>
              </a:rPr>
              <a:t>Facultad de Informática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632362" y="4465345"/>
            <a:ext cx="39069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 smtClean="0">
                <a:solidFill>
                  <a:srgbClr val="28C69B"/>
                </a:solidFill>
                <a:latin typeface="+mj-lt"/>
              </a:rPr>
              <a:t>Luis Jorge Lozano Domínguez</a:t>
            </a:r>
          </a:p>
          <a:p>
            <a:pPr>
              <a:lnSpc>
                <a:spcPct val="150000"/>
              </a:lnSpc>
            </a:pPr>
            <a:r>
              <a:rPr lang="es-ES_tradnl" dirty="0">
                <a:latin typeface="+mj-lt"/>
              </a:rPr>
              <a:t>Universidad Autónoma de </a:t>
            </a:r>
            <a:r>
              <a:rPr lang="es-ES_tradnl" dirty="0" smtClean="0">
                <a:latin typeface="+mj-lt"/>
              </a:rPr>
              <a:t>Querétaro</a:t>
            </a:r>
          </a:p>
          <a:p>
            <a:pPr>
              <a:lnSpc>
                <a:spcPct val="150000"/>
              </a:lnSpc>
            </a:pPr>
            <a:r>
              <a:rPr lang="es-ES_tradnl" sz="1600" dirty="0" smtClean="0">
                <a:latin typeface="+mj-lt"/>
              </a:rPr>
              <a:t>Facultad de Informática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556517" y="1489957"/>
            <a:ext cx="249071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600" smtClean="0">
                <a:latin typeface="+mj-lt"/>
              </a:rPr>
              <a:t>Colaboración Especial</a:t>
            </a:r>
            <a:endParaRPr lang="es-ES_tradnl" sz="1600" dirty="0" smtClean="0">
              <a:latin typeface="+mj-lt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5"/>
          <a:srcRect l="21161" r="18592" b="39930"/>
          <a:stretch/>
        </p:blipFill>
        <p:spPr>
          <a:xfrm>
            <a:off x="8850047" y="2158332"/>
            <a:ext cx="1903654" cy="1898072"/>
          </a:xfrm>
          <a:prstGeom prst="ellipse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8462222" y="4301331"/>
            <a:ext cx="26793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b="1" dirty="0" smtClean="0">
                <a:solidFill>
                  <a:srgbClr val="28C69B"/>
                </a:solidFill>
                <a:latin typeface="+mj-lt"/>
              </a:rPr>
              <a:t>Maythe Díaz Ruíz</a:t>
            </a:r>
          </a:p>
          <a:p>
            <a:pPr algn="ctr">
              <a:lnSpc>
                <a:spcPct val="150000"/>
              </a:lnSpc>
            </a:pPr>
            <a:r>
              <a:rPr lang="es-ES_tradnl" sz="1600" dirty="0" smtClean="0">
                <a:latin typeface="+mj-lt"/>
              </a:rPr>
              <a:t>Escuela Normal Superior Oficial de Guanajuato</a:t>
            </a:r>
          </a:p>
        </p:txBody>
      </p:sp>
    </p:spTree>
    <p:extLst>
      <p:ext uri="{BB962C8B-B14F-4D97-AF65-F5344CB8AC3E}">
        <p14:creationId xmlns:p14="http://schemas.microsoft.com/office/powerpoint/2010/main" val="151069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 amt="3000"/>
          </a:blip>
          <a:srcRect l="1" r="1" b="161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Agrupar 4"/>
          <p:cNvGrpSpPr/>
          <p:nvPr/>
        </p:nvGrpSpPr>
        <p:grpSpPr>
          <a:xfrm>
            <a:off x="361871" y="1743027"/>
            <a:ext cx="4560704" cy="3726872"/>
            <a:chOff x="607040" y="1620982"/>
            <a:chExt cx="4298893" cy="342207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040" y="1620982"/>
              <a:ext cx="4298893" cy="342207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746" y="1759527"/>
              <a:ext cx="3965479" cy="2230582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>
          <a:xfrm>
            <a:off x="5614807" y="1565564"/>
            <a:ext cx="1971437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 smtClean="0">
                <a:solidFill>
                  <a:srgbClr val="28C69B"/>
                </a:solidFill>
                <a:latin typeface="+mj-lt"/>
              </a:rPr>
              <a:t>Nuestra Aplicación</a:t>
            </a:r>
            <a:endParaRPr lang="es-ES_tradnl" b="1" dirty="0">
              <a:solidFill>
                <a:srgbClr val="28C69B"/>
              </a:solidFill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614807" y="1982450"/>
            <a:ext cx="6075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dirty="0" smtClean="0">
                <a:ln w="0"/>
                <a:solidFill>
                  <a:srgbClr val="4E5966"/>
                </a:solidFill>
                <a:latin typeface="Calibri Light" charset="0"/>
                <a:ea typeface="Calibri Light" charset="0"/>
                <a:cs typeface="Calibri Light" charset="0"/>
              </a:rPr>
              <a:t>PyStudent</a:t>
            </a:r>
            <a:endParaRPr lang="es-ES_tradnl" sz="5400" dirty="0">
              <a:ln w="0"/>
              <a:solidFill>
                <a:srgbClr val="4E596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695374" y="3070798"/>
            <a:ext cx="3524042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600" b="1" dirty="0" smtClean="0">
                <a:solidFill>
                  <a:srgbClr val="4E5966"/>
                </a:solidFill>
                <a:latin typeface="+mj-lt"/>
              </a:rPr>
              <a:t>Una plataforma para seguir aprendiendo</a:t>
            </a:r>
            <a:endParaRPr lang="es-ES_tradnl" sz="1600" b="1" dirty="0">
              <a:solidFill>
                <a:srgbClr val="4E5966"/>
              </a:solidFill>
              <a:latin typeface="+mj-lt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695374" y="3606463"/>
            <a:ext cx="6219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1600" dirty="0">
                <a:solidFill>
                  <a:srgbClr val="4E5966"/>
                </a:solidFill>
                <a:latin typeface="Calibri Light" panose="020F0302020204030204"/>
              </a:rPr>
              <a:t>PyStudent es una plataforma donde los niños podrán </a:t>
            </a:r>
            <a:r>
              <a:rPr lang="es-ES_tradnl" sz="1600" dirty="0" smtClean="0">
                <a:solidFill>
                  <a:srgbClr val="4E5966"/>
                </a:solidFill>
                <a:latin typeface="Calibri Light" panose="020F0302020204030204"/>
              </a:rPr>
              <a:t>realizar evaluaciones que les permitirá medir su conocimiento y aprendizaje, como primera etapa se desarrollo una evaluación de ortografía mediante el dictado de palabras aleatorias clasificadas según su dificultad.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76223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alphaModFix amt="3000"/>
          </a:blip>
          <a:srcRect l="1" r="1" b="161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50" y="1661104"/>
            <a:ext cx="4560704" cy="372687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9158" y="1153273"/>
            <a:ext cx="29066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 smtClean="0">
                <a:solidFill>
                  <a:srgbClr val="28C69B"/>
                </a:solidFill>
                <a:latin typeface="+mj-lt"/>
              </a:rPr>
              <a:t>Múltiples Áreas y Tecnologías</a:t>
            </a:r>
            <a:endParaRPr lang="es-ES_tradnl" b="1" dirty="0">
              <a:solidFill>
                <a:srgbClr val="28C69B"/>
              </a:solidFill>
              <a:latin typeface="+mj-lt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29158" y="1739878"/>
            <a:ext cx="621953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1600" dirty="0" smtClean="0">
                <a:solidFill>
                  <a:srgbClr val="4E5966"/>
                </a:solidFill>
                <a:latin typeface="Calibri Light" panose="020F0302020204030204"/>
              </a:rPr>
              <a:t>La metodología para la clasificación de las palabras fue propuesta por la compañera </a:t>
            </a:r>
            <a:r>
              <a:rPr lang="es-ES_tradnl" sz="1600" b="1" dirty="0" smtClean="0">
                <a:solidFill>
                  <a:srgbClr val="4E5966"/>
                </a:solidFill>
                <a:latin typeface="Calibri Light" panose="020F0302020204030204"/>
              </a:rPr>
              <a:t>Maythe Díaz Ruíz </a:t>
            </a:r>
            <a:r>
              <a:rPr lang="es-ES_tradnl" sz="1600" dirty="0" smtClean="0">
                <a:solidFill>
                  <a:srgbClr val="4E5966"/>
                </a:solidFill>
                <a:latin typeface="Calibri Light" panose="020F0302020204030204"/>
              </a:rPr>
              <a:t>de la escuela Escuela Normal Superior Oficial de Guanajuato.</a:t>
            </a:r>
          </a:p>
          <a:p>
            <a:pPr lvl="0">
              <a:lnSpc>
                <a:spcPct val="150000"/>
              </a:lnSpc>
            </a:pPr>
            <a:endParaRPr lang="es-ES_tradnl" sz="1600" dirty="0">
              <a:solidFill>
                <a:srgbClr val="4E5966"/>
              </a:solidFill>
              <a:latin typeface="Calibri Light" panose="020F0302020204030204"/>
            </a:endParaRPr>
          </a:p>
          <a:p>
            <a:pPr lvl="0">
              <a:lnSpc>
                <a:spcPct val="150000"/>
              </a:lnSpc>
            </a:pPr>
            <a:r>
              <a:rPr lang="es-ES_tradnl" sz="1600" dirty="0" smtClean="0">
                <a:solidFill>
                  <a:srgbClr val="4E5966"/>
                </a:solidFill>
                <a:latin typeface="Calibri Light" panose="020F0302020204030204"/>
              </a:rPr>
              <a:t>Algunas de las tecnologías que fueron utilizadas son:</a:t>
            </a:r>
            <a:endParaRPr lang="es-ES_tradn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919" y="1900527"/>
            <a:ext cx="4156565" cy="233806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8" y="5044505"/>
            <a:ext cx="1072623" cy="10726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243" y="3908227"/>
            <a:ext cx="944417" cy="94441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384" y="5182203"/>
            <a:ext cx="1052532" cy="105253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824" y="3976650"/>
            <a:ext cx="725942" cy="82301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430" y="5182203"/>
            <a:ext cx="968404" cy="96840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6831" y="5228832"/>
            <a:ext cx="875145" cy="87514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66" y="3881030"/>
            <a:ext cx="971614" cy="9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71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" r="1" b="161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17222" y="2198670"/>
            <a:ext cx="6075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 Light" charset="0"/>
                <a:ea typeface="Calibri Light" charset="0"/>
                <a:cs typeface="Calibri Light" charset="0"/>
              </a:rPr>
              <a:t>Demostración</a:t>
            </a:r>
            <a:endParaRPr lang="es-ES_tradnl" sz="8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0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127</Words>
  <Application>Microsoft Macintosh PowerPoint</Application>
  <PresentationFormat>Panorámica</PresentationFormat>
  <Paragraphs>22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Jorge Lozano Domínguez</dc:creator>
  <cp:lastModifiedBy>Luis Jorge Lozano Domínguez</cp:lastModifiedBy>
  <cp:revision>7</cp:revision>
  <dcterms:created xsi:type="dcterms:W3CDTF">2017-05-29T04:50:37Z</dcterms:created>
  <dcterms:modified xsi:type="dcterms:W3CDTF">2017-05-29T05:52:59Z</dcterms:modified>
</cp:coreProperties>
</file>